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939591"/>
    <a:srgbClr val="393939"/>
    <a:srgbClr val="292929"/>
    <a:srgbClr val="E3D096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0556" autoAdjust="0"/>
  </p:normalViewPr>
  <p:slideViewPr>
    <p:cSldViewPr showGuides="1">
      <p:cViewPr varScale="1">
        <p:scale>
          <a:sx n="98" d="100"/>
          <a:sy n="98" d="100"/>
        </p:scale>
        <p:origin x="2272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3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9.svg"/><Relationship Id="rId4" Type="http://schemas.openxmlformats.org/officeDocument/2006/relationships/image" Target="../media/image39.png"/><Relationship Id="rId5" Type="http://schemas.openxmlformats.org/officeDocument/2006/relationships/image" Target="../media/image41.svg"/><Relationship Id="rId6" Type="http://schemas.openxmlformats.org/officeDocument/2006/relationships/image" Target="../media/image40.png"/><Relationship Id="rId7" Type="http://schemas.openxmlformats.org/officeDocument/2006/relationships/image" Target="../media/image43.svg"/><Relationship Id="rId8" Type="http://schemas.openxmlformats.org/officeDocument/2006/relationships/image" Target="../media/image41.png"/><Relationship Id="rId9" Type="http://schemas.openxmlformats.org/officeDocument/2006/relationships/image" Target="../media/image45.svg"/><Relationship Id="rId10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xmlns="" id="{1095D579-2658-4193-AA9A-CE96003E8526}"/>
              </a:ext>
            </a:extLst>
          </p:cNvPr>
          <p:cNvGrpSpPr/>
          <p:nvPr/>
        </p:nvGrpSpPr>
        <p:grpSpPr>
          <a:xfrm>
            <a:off x="1037830" y="1677734"/>
            <a:ext cx="225864" cy="4320000"/>
            <a:chOff x="1010992" y="1700808"/>
            <a:chExt cx="225864" cy="4320000"/>
          </a:xfrm>
        </p:grpSpPr>
        <p:cxnSp>
          <p:nvCxnSpPr>
            <p:cNvPr id="69" name="直接箭头连接符 11">
              <a:extLst>
                <a:ext uri="{FF2B5EF4-FFF2-40B4-BE49-F238E27FC236}">
                  <a16:creationId xmlns:a16="http://schemas.microsoft.com/office/drawing/2014/main" xmlns="" id="{3F79A431-6F78-4E98-B4ED-0DBF0674B44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2">
              <a:extLst>
                <a:ext uri="{FF2B5EF4-FFF2-40B4-BE49-F238E27FC236}">
                  <a16:creationId xmlns:a16="http://schemas.microsoft.com/office/drawing/2014/main" xmlns="" id="{F91A732E-3FA0-4EB8-9A4A-134E55275229}"/>
                </a:ext>
              </a:extLst>
            </p:cNvPr>
            <p:cNvSpPr/>
            <p:nvPr/>
          </p:nvSpPr>
          <p:spPr>
            <a:xfrm>
              <a:off x="1024822" y="3711895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3">
              <a:extLst>
                <a:ext uri="{FF2B5EF4-FFF2-40B4-BE49-F238E27FC236}">
                  <a16:creationId xmlns:a16="http://schemas.microsoft.com/office/drawing/2014/main" xmlns="" id="{FC6EF80B-676D-4D12-8C89-1470F23068B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4">
              <a:extLst>
                <a:ext uri="{FF2B5EF4-FFF2-40B4-BE49-F238E27FC236}">
                  <a16:creationId xmlns:a16="http://schemas.microsoft.com/office/drawing/2014/main" xmlns="" id="{42DD85D9-CDF2-4640-82F5-BBA69F5D9792}"/>
                </a:ext>
              </a:extLst>
            </p:cNvPr>
            <p:cNvSpPr/>
            <p:nvPr/>
          </p:nvSpPr>
          <p:spPr>
            <a:xfrm>
              <a:off x="1010992" y="2100824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78CDBF95-68F2-442A-A43E-A991AE53E9C6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15">
              <a:extLst>
                <a:ext uri="{FF2B5EF4-FFF2-40B4-BE49-F238E27FC236}">
                  <a16:creationId xmlns:a16="http://schemas.microsoft.com/office/drawing/2014/main" xmlns="" id="{C43FB590-46B0-4237-B0B0-462703446574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xmlns="" id="{B131261F-22A4-44B5-9990-11812EC79D8B}"/>
              </a:ext>
            </a:extLst>
          </p:cNvPr>
          <p:cNvGrpSpPr/>
          <p:nvPr/>
        </p:nvGrpSpPr>
        <p:grpSpPr>
          <a:xfrm>
            <a:off x="1051660" y="1661789"/>
            <a:ext cx="212875" cy="4320000"/>
            <a:chOff x="1024822" y="1700808"/>
            <a:chExt cx="212875" cy="4320000"/>
          </a:xfrm>
        </p:grpSpPr>
        <p:cxnSp>
          <p:nvCxnSpPr>
            <p:cNvPr id="69" name="直接箭头连接符 11">
              <a:extLst>
                <a:ext uri="{FF2B5EF4-FFF2-40B4-BE49-F238E27FC236}">
                  <a16:creationId xmlns:a16="http://schemas.microsoft.com/office/drawing/2014/main" xmlns="" id="{06FFD4E6-44AB-40FC-9E5E-C78EAA0B23C9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2">
              <a:extLst>
                <a:ext uri="{FF2B5EF4-FFF2-40B4-BE49-F238E27FC236}">
                  <a16:creationId xmlns:a16="http://schemas.microsoft.com/office/drawing/2014/main" xmlns="" id="{2BF34A9A-51B0-40A4-BDE6-B1852CE55F69}"/>
                </a:ext>
              </a:extLst>
            </p:cNvPr>
            <p:cNvSpPr/>
            <p:nvPr/>
          </p:nvSpPr>
          <p:spPr>
            <a:xfrm>
              <a:off x="1024822" y="4527783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3">
              <a:extLst>
                <a:ext uri="{FF2B5EF4-FFF2-40B4-BE49-F238E27FC236}">
                  <a16:creationId xmlns:a16="http://schemas.microsoft.com/office/drawing/2014/main" xmlns="" id="{275A3BEE-7769-44CF-B418-2D7BC314E6AC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4">
              <a:extLst>
                <a:ext uri="{FF2B5EF4-FFF2-40B4-BE49-F238E27FC236}">
                  <a16:creationId xmlns:a16="http://schemas.microsoft.com/office/drawing/2014/main" xmlns="" id="{463F4540-0F5D-4177-94E2-B876721660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F6663D3C-626E-4E95-8AF1-334455989A9D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15">
              <a:extLst>
                <a:ext uri="{FF2B5EF4-FFF2-40B4-BE49-F238E27FC236}">
                  <a16:creationId xmlns:a16="http://schemas.microsoft.com/office/drawing/2014/main" xmlns="" id="{477841D7-3E9E-4F2B-AA03-B05D0C00DF0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xmlns="" id="{CF92B72C-9F36-4E0C-A163-582F09FE4F51}"/>
              </a:ext>
            </a:extLst>
          </p:cNvPr>
          <p:cNvGrpSpPr/>
          <p:nvPr/>
        </p:nvGrpSpPr>
        <p:grpSpPr>
          <a:xfrm>
            <a:off x="1038432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xmlns="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xmlns="" id="{682EB2E5-E0D6-428D-A3E7-EA221809FB7A}"/>
                </a:ext>
              </a:extLst>
            </p:cNvPr>
            <p:cNvSpPr/>
            <p:nvPr/>
          </p:nvSpPr>
          <p:spPr>
            <a:xfrm>
              <a:off x="1014375" y="536303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xmlns="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xmlns="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xmlns="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xmlns="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xmlns="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xmlns="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xmlns="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xmlns="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xmlns="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xmlns="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xmlns="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xmlns="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xmlns="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xmlns="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xmlns="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xmlns="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xmlns="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xmlns="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xmlns="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xmlns="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xmlns="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xmlns="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xmlns="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xmlns="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xmlns="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xmlns="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xmlns="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xmlns="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活躍於藝術領域的藝術家們、藝術學習者及對藝術設計相關書籍有需求及偏好的消費者。</a:t>
            </a: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443" y="3280710"/>
            <a:ext cx="583779" cy="50584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1" y="3090550"/>
            <a:ext cx="703967" cy="703967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72" y="4633137"/>
            <a:ext cx="846617" cy="69012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5" y="4366299"/>
            <a:ext cx="1254635" cy="705732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2" y="2972961"/>
            <a:ext cx="895047" cy="50346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1" y="2894155"/>
            <a:ext cx="707660" cy="70766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xmlns="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xmlns="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xmlns="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xmlns="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xmlns="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xmlns="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xmlns="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334</TotalTime>
  <Words>1156</Words>
  <Application>Microsoft Macintosh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37</cp:revision>
  <dcterms:created xsi:type="dcterms:W3CDTF">2021-04-12T00:49:08Z</dcterms:created>
  <dcterms:modified xsi:type="dcterms:W3CDTF">2022-12-16T04:06:38Z</dcterms:modified>
  <cp:category/>
</cp:coreProperties>
</file>